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9144000" cy="5143500" type="screen16x9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2D1E35-16D6-4B93-9E7A-93359BFEEDBC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B83B7AB-A320-45E4-B748-A86A31DC1A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 задача «Агитация»</a:t>
            </a:r>
            <a:br>
              <a:rPr lang="ru-RU" dirty="0" smtClean="0"/>
            </a:br>
            <a:r>
              <a:rPr lang="ru-RU" dirty="0" smtClean="0"/>
              <a:t>ГАС «Выборы»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2643758"/>
            <a:ext cx="7772400" cy="17739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применяется для ввода и обработки данных, формирования отчетов, связанных с информационным обеспечением выборов</a:t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период избирательных кампаний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&amp;acy;&amp;gcy;&amp;icy;&amp;tcy;&amp;acy;&amp;ts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39902"/>
            <a:ext cx="1728192" cy="10513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 задачи «Агитация» ГАС «Выборы»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085850"/>
            <a:ext cx="8075240" cy="29980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Учет и систематизация данных об организациях СМИ, полиграфических организациях и индивидуальных предпринимателях, а также представленных в избирательную комиссию предвыборных агитационных материалах.</a:t>
            </a:r>
          </a:p>
          <a:p>
            <a:pPr algn="just"/>
            <a:r>
              <a:rPr lang="ru-RU" dirty="0" smtClean="0"/>
              <a:t>Быстрый поиск и обмен с нижестоящими избирательными комиссиями данными о представленных агитационных материалах.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5580112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792" y="0"/>
            <a:ext cx="363520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3479"/>
            <a:ext cx="7772400" cy="9397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Порядок применения задачи «Агитация»</a:t>
            </a:r>
            <a:br>
              <a:rPr lang="ru-RU" sz="2800" dirty="0" smtClean="0"/>
            </a:br>
            <a:r>
              <a:rPr lang="ru-RU" sz="2800" dirty="0" smtClean="0"/>
              <a:t>ГАС «Выборы»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085850"/>
            <a:ext cx="8147248" cy="3429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Определен Регламентом использования Государственной автоматизированной системы Российской Федерации «Выборы» для контроля за соблюдением установленного порядка проведения предвыборной агитации, агитации по вопросам референдума, утвержденным </a:t>
            </a:r>
            <a:r>
              <a:rPr lang="ru-RU" b="1" dirty="0" smtClean="0"/>
              <a:t>постановлением ЦИК России от 14 февраля 2013 года № 161/1192-6 </a:t>
            </a:r>
            <a:r>
              <a:rPr lang="ru-RU" dirty="0" smtClean="0"/>
              <a:t>( с изменениями, внесенными постановлениями ЦИК России от 27 мая 2014 года № 232/1475-6, от 26 мая 2015 года № 284/1672-6, от 29 марта 2017 года № 78/684-7).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5707"/>
            <a:ext cx="4976381" cy="482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3816424" cy="857250"/>
          </a:xfrm>
        </p:spPr>
        <p:txBody>
          <a:bodyPr>
            <a:noAutofit/>
          </a:bodyPr>
          <a:lstStyle/>
          <a:p>
            <a:r>
              <a:rPr lang="ru-RU" sz="2500" dirty="0" smtClean="0"/>
              <a:t>С помощью задачи «Агитация» ГАС «Выборы» 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987574"/>
            <a:ext cx="4104456" cy="4104456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Осуществляется ввод данных о государственных и муниципальных организациях телерадиовещания, обязанных предоставлять бесплатное эфирное время, </a:t>
            </a:r>
          </a:p>
          <a:p>
            <a:r>
              <a:rPr lang="ru-RU" sz="1800" dirty="0" smtClean="0"/>
              <a:t>данных о государственных и муниципальных периодических печатных изданиях, обязанных предоставлять бесплатную печатную площадь,</a:t>
            </a:r>
          </a:p>
          <a:p>
            <a:r>
              <a:rPr lang="ru-RU" sz="1800" dirty="0" smtClean="0"/>
              <a:t>формируются списки организаций СМИ, уведомивших  о расценках и опубликовавших их.</a:t>
            </a:r>
            <a:endParaRPr lang="ru-RU" sz="1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88024" y="1851670"/>
            <a:ext cx="21602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7092280" cy="515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403648" y="411510"/>
            <a:ext cx="1296144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7504" y="195486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Переход в список выпускаемых организацией средств массовой информации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112" y="1779662"/>
            <a:ext cx="2520280" cy="25922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67744" y="4299942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Наименования организаций в списке организаций, осуществляющих выпуск СМИ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4644008" y="4371950"/>
            <a:ext cx="1152128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7524328" y="195486"/>
            <a:ext cx="648072" cy="36004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956376" y="555526"/>
            <a:ext cx="0" cy="37444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24128" y="429994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Кнопка для создания отчетов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35696" y="627534"/>
            <a:ext cx="7200800" cy="72008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1259632" y="1419622"/>
            <a:ext cx="1368152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7504" y="235572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Фильтры для поиска информации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4" grpId="1" animBg="1"/>
      <p:bldP spid="15" grpId="0"/>
      <p:bldP spid="15" grpId="1"/>
      <p:bldP spid="18" grpId="0" animBg="1"/>
      <p:bldP spid="22" grpId="0"/>
      <p:bldP spid="23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3478"/>
            <a:ext cx="5041575" cy="48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3816424" cy="857250"/>
          </a:xfrm>
        </p:spPr>
        <p:txBody>
          <a:bodyPr>
            <a:noAutofit/>
          </a:bodyPr>
          <a:lstStyle/>
          <a:p>
            <a:r>
              <a:rPr lang="ru-RU" sz="2500" dirty="0" smtClean="0"/>
              <a:t>С помощью задачи «Агитация» ГАС «Выборы» </a:t>
            </a:r>
            <a:endParaRPr lang="ru-RU" sz="2500" dirty="0"/>
          </a:p>
        </p:txBody>
      </p:sp>
      <p:sp>
        <p:nvSpPr>
          <p:cNvPr id="8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85850"/>
            <a:ext cx="3816424" cy="3862164"/>
          </a:xfrm>
        </p:spPr>
        <p:txBody>
          <a:bodyPr>
            <a:noAutofit/>
          </a:bodyPr>
          <a:lstStyle/>
          <a:p>
            <a:r>
              <a:rPr lang="ru-RU" sz="1800" dirty="0" smtClean="0"/>
              <a:t>Формируются списки полиграфических организаций и индивидуальных предпринимателей,  уведомивших избирательные комиссии в установленном порядке о том, что они готовы оказывать услуги кандидатам, избирательным объединениям.</a:t>
            </a:r>
            <a:endParaRPr lang="ru-RU" sz="1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88024" y="2643758"/>
            <a:ext cx="32403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05" y="0"/>
            <a:ext cx="715249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504" y="1131590"/>
            <a:ext cx="17281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Фильтры для поиска информации по организации или индивидуальному предпринимателю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87624" y="987574"/>
            <a:ext cx="720080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943200" y="627534"/>
            <a:ext cx="7200800" cy="93610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483518"/>
            <a:ext cx="576064" cy="14401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07504" y="195486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Переход по записям в списке и их количество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187624" y="339502"/>
            <a:ext cx="792088" cy="14401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943200" y="1923678"/>
            <a:ext cx="7200800" cy="30963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07504" y="3075806"/>
            <a:ext cx="17281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Список  ПО и ИП  согласно критериям, заданным фильтром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flipV="1">
            <a:off x="1115616" y="3939902"/>
            <a:ext cx="79208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3" grpId="0" animBg="1"/>
      <p:bldP spid="15" grpId="0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3816424" cy="857250"/>
          </a:xfrm>
        </p:spPr>
        <p:txBody>
          <a:bodyPr>
            <a:noAutofit/>
          </a:bodyPr>
          <a:lstStyle/>
          <a:p>
            <a:r>
              <a:rPr lang="ru-RU" sz="2500" dirty="0" smtClean="0"/>
              <a:t>С помощью задачи «Агитация» ГАС «Выборы» </a:t>
            </a:r>
            <a:endParaRPr lang="ru-RU" sz="2500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7614"/>
            <a:ext cx="3888432" cy="36004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Осуществляется ввод, хранение и пересылка данных о представленных в избирательную комиссии предвыборных агитационных материалах.</a:t>
            </a:r>
          </a:p>
          <a:p>
            <a:r>
              <a:rPr lang="ru-RU" sz="1800" dirty="0" smtClean="0"/>
              <a:t>В задачу можно вводить не только описание представленного агитационного материала, но и прикреплять электронный образ данного материала (не более 4Мб).</a:t>
            </a:r>
            <a:endParaRPr lang="ru-RU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23478"/>
            <a:ext cx="5041575" cy="488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16016" y="2787774"/>
            <a:ext cx="13681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338" y="0"/>
            <a:ext cx="74206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139952" y="1923678"/>
            <a:ext cx="3744416" cy="30963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504" y="3651870"/>
            <a:ext cx="1656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Окно создания/ редактирования записи об агитационном материале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547664" y="4515966"/>
            <a:ext cx="2520280" cy="720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211960" y="4515966"/>
            <a:ext cx="2232248" cy="2880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259632" y="3507854"/>
            <a:ext cx="2880320" cy="8640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04" y="2211710"/>
            <a:ext cx="1620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Электронный образ агитационного материала (должен быть не более 4МБ)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11960" y="2355726"/>
            <a:ext cx="3528392" cy="79208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475656" y="1923678"/>
            <a:ext cx="2664296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7504" y="411510"/>
            <a:ext cx="1620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Данные об агитационном материале (заполняются в точном соответствии с уведомлением)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11960" y="3939902"/>
            <a:ext cx="3528392" cy="50405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475656" y="1923678"/>
            <a:ext cx="2664296" cy="20162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xit" presetSubtype="1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10" grpId="0" animBg="1"/>
      <p:bldP spid="14" grpId="0"/>
      <p:bldP spid="15" grpId="0" animBg="1"/>
      <p:bldP spid="17" grpId="0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182</TotalTime>
  <Words>363</Words>
  <Application>Microsoft Office PowerPoint</Application>
  <PresentationFormat>Экран (16:9)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СПО задача «Агитация» ГАС «Выборы»</vt:lpstr>
      <vt:lpstr>Презентация PowerPoint</vt:lpstr>
      <vt:lpstr>Порядок применения задачи «Агитация» ГАС «Выборы»</vt:lpstr>
      <vt:lpstr>С помощью задачи «Агитация» ГАС «Выборы» </vt:lpstr>
      <vt:lpstr>Презентация PowerPoint</vt:lpstr>
      <vt:lpstr>С помощью задачи «Агитация» ГАС «Выборы» </vt:lpstr>
      <vt:lpstr>Презентация PowerPoint</vt:lpstr>
      <vt:lpstr>С помощью задачи «Агитация» ГАС «Выборы» </vt:lpstr>
      <vt:lpstr>Презентация PowerPoint</vt:lpstr>
      <vt:lpstr>Цель задачи «Агитация» ГАС «Выборы»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«Агитация» ГАС «Выборы»</dc:title>
  <dc:creator>tsvetko</dc:creator>
  <cp:lastModifiedBy>Admin</cp:lastModifiedBy>
  <cp:revision>24</cp:revision>
  <dcterms:created xsi:type="dcterms:W3CDTF">2017-04-20T12:50:10Z</dcterms:created>
  <dcterms:modified xsi:type="dcterms:W3CDTF">2017-04-24T11:46:32Z</dcterms:modified>
</cp:coreProperties>
</file>